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307" r:id="rId41"/>
    <p:sldId id="310" r:id="rId42"/>
    <p:sldId id="309" r:id="rId43"/>
    <p:sldId id="297" r:id="rId44"/>
    <p:sldId id="296" r:id="rId45"/>
    <p:sldId id="299" r:id="rId46"/>
    <p:sldId id="298" r:id="rId47"/>
    <p:sldId id="308" r:id="rId48"/>
    <p:sldId id="306" r:id="rId49"/>
    <p:sldId id="300" r:id="rId50"/>
    <p:sldId id="30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684"/>
    <p:restoredTop sz="79717"/>
  </p:normalViewPr>
  <p:slideViewPr>
    <p:cSldViewPr snapToGrid="0" snapToObjects="1">
      <p:cViewPr>
        <p:scale>
          <a:sx n="150" d="100"/>
          <a:sy n="150" d="100"/>
        </p:scale>
        <p:origin x="1608"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44</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4/11/22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4/11/22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3.jpg"/><Relationship Id="rId4" Type="http://schemas.openxmlformats.org/officeDocument/2006/relationships/image" Target="../media/image92.jpg"/></Relationships>
</file>

<file path=ppt/slides/_rels/slide4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21.jpg"/><Relationship Id="rId7"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 Id="rId6" Type="http://schemas.openxmlformats.org/officeDocument/2006/relationships/image" Target="../media/image101.jpg"/><Relationship Id="rId5" Type="http://schemas.openxmlformats.org/officeDocument/2006/relationships/image" Target="../media/image100.jpg"/><Relationship Id="rId4" Type="http://schemas.openxmlformats.org/officeDocument/2006/relationships/image" Target="../media/image9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60955" y="844617"/>
            <a:ext cx="1140389"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455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3980796" y="68550"/>
            <a:ext cx="10343340" cy="369332"/>
          </a:xfrm>
          <a:prstGeom prst="rect">
            <a:avLst/>
          </a:prstGeom>
        </p:spPr>
        <p:txBody>
          <a:bodyPr wrap="square">
            <a:spAutoFit/>
          </a:bodyPr>
          <a:lstStyle/>
          <a:p>
            <a:r>
              <a:rPr lang="en-US" dirty="0"/>
              <a:t>ROI-ROI Connectivity Matrices</a:t>
            </a:r>
          </a:p>
        </p:txBody>
      </p:sp>
      <p:pic>
        <p:nvPicPr>
          <p:cNvPr id="5" name="Picture 4" descr="Chart, line chart&#10;&#10;Description automatically generated">
            <a:extLst>
              <a:ext uri="{FF2B5EF4-FFF2-40B4-BE49-F238E27FC236}">
                <a16:creationId xmlns:a16="http://schemas.microsoft.com/office/drawing/2014/main" id="{BE1875C0-3B05-844B-BD70-C3DCD57A9D60}"/>
              </a:ext>
            </a:extLst>
          </p:cNvPr>
          <p:cNvPicPr>
            <a:picLocks noChangeAspect="1"/>
          </p:cNvPicPr>
          <p:nvPr/>
        </p:nvPicPr>
        <p:blipFill>
          <a:blip r:embed="rId7"/>
          <a:stretch>
            <a:fillRect/>
          </a:stretch>
        </p:blipFill>
        <p:spPr>
          <a:xfrm>
            <a:off x="8032975" y="3838262"/>
            <a:ext cx="4001266" cy="2800886"/>
          </a:xfrm>
          <a:prstGeom prst="rect">
            <a:avLst/>
          </a:prstGeom>
        </p:spPr>
      </p:pic>
      <p:pic>
        <p:nvPicPr>
          <p:cNvPr id="8" name="Picture 7" descr="Chart, line chart&#10;&#10;Description automatically generated">
            <a:extLst>
              <a:ext uri="{FF2B5EF4-FFF2-40B4-BE49-F238E27FC236}">
                <a16:creationId xmlns:a16="http://schemas.microsoft.com/office/drawing/2014/main" id="{837E80DC-616A-834B-ADE0-DE862B84EA62}"/>
              </a:ext>
            </a:extLst>
          </p:cNvPr>
          <p:cNvPicPr>
            <a:picLocks noChangeAspect="1"/>
          </p:cNvPicPr>
          <p:nvPr/>
        </p:nvPicPr>
        <p:blipFill>
          <a:blip r:embed="rId8"/>
          <a:stretch>
            <a:fillRect/>
          </a:stretch>
        </p:blipFill>
        <p:spPr>
          <a:xfrm>
            <a:off x="4019632" y="3837508"/>
            <a:ext cx="3994976" cy="2796483"/>
          </a:xfrm>
          <a:prstGeom prst="rect">
            <a:avLst/>
          </a:prstGeom>
        </p:spPr>
      </p:pic>
      <p:pic>
        <p:nvPicPr>
          <p:cNvPr id="10" name="Picture 9" descr="Chart, line chart&#10;&#10;Description automatically generated">
            <a:extLst>
              <a:ext uri="{FF2B5EF4-FFF2-40B4-BE49-F238E27FC236}">
                <a16:creationId xmlns:a16="http://schemas.microsoft.com/office/drawing/2014/main" id="{718C06E5-F64A-1E4C-8C8E-90A389EE99CF}"/>
              </a:ext>
            </a:extLst>
          </p:cNvPr>
          <p:cNvPicPr>
            <a:picLocks noChangeAspect="1"/>
          </p:cNvPicPr>
          <p:nvPr/>
        </p:nvPicPr>
        <p:blipFill>
          <a:blip r:embed="rId9"/>
          <a:stretch>
            <a:fillRect/>
          </a:stretch>
        </p:blipFill>
        <p:spPr>
          <a:xfrm>
            <a:off x="0" y="3838262"/>
            <a:ext cx="4001266" cy="2800887"/>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032D4F-1349-4F4A-9F31-B10F4D610B87}"/>
              </a:ext>
            </a:extLst>
          </p:cNvPr>
          <p:cNvPicPr>
            <a:picLocks noChangeAspect="1"/>
          </p:cNvPicPr>
          <p:nvPr/>
        </p:nvPicPr>
        <p:blipFill>
          <a:blip r:embed="rId2"/>
          <a:stretch>
            <a:fillRect/>
          </a:stretch>
        </p:blipFill>
        <p:spPr>
          <a:xfrm>
            <a:off x="2987563" y="646390"/>
            <a:ext cx="3008586" cy="3008586"/>
          </a:xfrm>
          <a:prstGeom prst="rect">
            <a:avLst/>
          </a:prstGeom>
        </p:spPr>
      </p:pic>
      <p:pic>
        <p:nvPicPr>
          <p:cNvPr id="9" name="Picture 8">
            <a:extLst>
              <a:ext uri="{FF2B5EF4-FFF2-40B4-BE49-F238E27FC236}">
                <a16:creationId xmlns:a16="http://schemas.microsoft.com/office/drawing/2014/main" id="{2558BBA1-7B00-E841-A080-12C2E0F35AE8}"/>
              </a:ext>
            </a:extLst>
          </p:cNvPr>
          <p:cNvPicPr>
            <a:picLocks noChangeAspect="1"/>
          </p:cNvPicPr>
          <p:nvPr/>
        </p:nvPicPr>
        <p:blipFill>
          <a:blip r:embed="rId3"/>
          <a:stretch>
            <a:fillRect/>
          </a:stretch>
        </p:blipFill>
        <p:spPr>
          <a:xfrm>
            <a:off x="5975130" y="646390"/>
            <a:ext cx="3008586" cy="3008586"/>
          </a:xfrm>
          <a:prstGeom prst="rect">
            <a:avLst/>
          </a:prstGeom>
        </p:spPr>
      </p:pic>
      <p:pic>
        <p:nvPicPr>
          <p:cNvPr id="11" name="Picture 10">
            <a:extLst>
              <a:ext uri="{FF2B5EF4-FFF2-40B4-BE49-F238E27FC236}">
                <a16:creationId xmlns:a16="http://schemas.microsoft.com/office/drawing/2014/main" id="{5B03C9F5-7BE6-0B45-B759-023455A842ED}"/>
              </a:ext>
            </a:extLst>
          </p:cNvPr>
          <p:cNvPicPr>
            <a:picLocks noChangeAspect="1"/>
          </p:cNvPicPr>
          <p:nvPr/>
        </p:nvPicPr>
        <p:blipFill>
          <a:blip r:embed="rId4"/>
          <a:stretch>
            <a:fillRect/>
          </a:stretch>
        </p:blipFill>
        <p:spPr>
          <a:xfrm>
            <a:off x="9183415" y="646387"/>
            <a:ext cx="3008585" cy="3008585"/>
          </a:xfrm>
          <a:prstGeom prst="rect">
            <a:avLst/>
          </a:prstGeom>
        </p:spPr>
      </p:pic>
      <p:sp>
        <p:nvSpPr>
          <p:cNvPr id="15" name="TextBox 14">
            <a:extLst>
              <a:ext uri="{FF2B5EF4-FFF2-40B4-BE49-F238E27FC236}">
                <a16:creationId xmlns:a16="http://schemas.microsoft.com/office/drawing/2014/main" id="{EDE8ABE5-CBD6-804A-B313-96620D9FE46C}"/>
              </a:ext>
            </a:extLst>
          </p:cNvPr>
          <p:cNvSpPr txBox="1"/>
          <p:nvPr/>
        </p:nvSpPr>
        <p:spPr>
          <a:xfrm>
            <a:off x="3066832" y="422502"/>
            <a:ext cx="2099923" cy="369332"/>
          </a:xfrm>
          <a:prstGeom prst="rect">
            <a:avLst/>
          </a:prstGeom>
          <a:noFill/>
        </p:spPr>
        <p:txBody>
          <a:bodyPr wrap="square" rtlCol="0">
            <a:spAutoFit/>
          </a:bodyPr>
          <a:lstStyle/>
          <a:p>
            <a:r>
              <a:rPr lang="en-US" dirty="0"/>
              <a:t>Adolescence (12-18)</a:t>
            </a:r>
          </a:p>
        </p:txBody>
      </p:sp>
      <p:sp>
        <p:nvSpPr>
          <p:cNvPr id="16" name="TextBox 15">
            <a:extLst>
              <a:ext uri="{FF2B5EF4-FFF2-40B4-BE49-F238E27FC236}">
                <a16:creationId xmlns:a16="http://schemas.microsoft.com/office/drawing/2014/main" id="{E19C9F6D-5850-9B47-B6B2-B7D67D77AB42}"/>
              </a:ext>
            </a:extLst>
          </p:cNvPr>
          <p:cNvSpPr txBox="1"/>
          <p:nvPr/>
        </p:nvSpPr>
        <p:spPr>
          <a:xfrm>
            <a:off x="5975130" y="422502"/>
            <a:ext cx="2564618" cy="369332"/>
          </a:xfrm>
          <a:prstGeom prst="rect">
            <a:avLst/>
          </a:prstGeom>
          <a:noFill/>
        </p:spPr>
        <p:txBody>
          <a:bodyPr wrap="square" rtlCol="0">
            <a:spAutoFit/>
          </a:bodyPr>
          <a:lstStyle/>
          <a:p>
            <a:r>
              <a:rPr lang="en-US" dirty="0"/>
              <a:t>Young Adulthood (19-25)</a:t>
            </a:r>
          </a:p>
        </p:txBody>
      </p:sp>
      <p:sp>
        <p:nvSpPr>
          <p:cNvPr id="17" name="TextBox 16">
            <a:extLst>
              <a:ext uri="{FF2B5EF4-FFF2-40B4-BE49-F238E27FC236}">
                <a16:creationId xmlns:a16="http://schemas.microsoft.com/office/drawing/2014/main" id="{B9D4736D-2181-8249-9308-66133024C7C7}"/>
              </a:ext>
            </a:extLst>
          </p:cNvPr>
          <p:cNvSpPr txBox="1"/>
          <p:nvPr/>
        </p:nvSpPr>
        <p:spPr>
          <a:xfrm>
            <a:off x="9183415" y="461721"/>
            <a:ext cx="2564618" cy="369332"/>
          </a:xfrm>
          <a:prstGeom prst="rect">
            <a:avLst/>
          </a:prstGeom>
          <a:noFill/>
        </p:spPr>
        <p:txBody>
          <a:bodyPr wrap="square" rtlCol="0">
            <a:spAutoFit/>
          </a:bodyPr>
          <a:lstStyle/>
          <a:p>
            <a:r>
              <a:rPr lang="en-US" dirty="0"/>
              <a:t>Adulthood (26-45)</a:t>
            </a:r>
          </a:p>
        </p:txBody>
      </p:sp>
      <p:pic>
        <p:nvPicPr>
          <p:cNvPr id="23" name="Picture 22">
            <a:extLst>
              <a:ext uri="{FF2B5EF4-FFF2-40B4-BE49-F238E27FC236}">
                <a16:creationId xmlns:a16="http://schemas.microsoft.com/office/drawing/2014/main" id="{E6788637-4FBC-F24C-AB87-00F6EF75BC25}"/>
              </a:ext>
            </a:extLst>
          </p:cNvPr>
          <p:cNvPicPr>
            <a:picLocks noChangeAspect="1"/>
          </p:cNvPicPr>
          <p:nvPr/>
        </p:nvPicPr>
        <p:blipFill>
          <a:blip r:embed="rId5"/>
          <a:stretch>
            <a:fillRect/>
          </a:stretch>
        </p:blipFill>
        <p:spPr>
          <a:xfrm>
            <a:off x="30186" y="646387"/>
            <a:ext cx="3008586" cy="3008586"/>
          </a:xfrm>
          <a:prstGeom prst="rect">
            <a:avLst/>
          </a:prstGeom>
        </p:spPr>
      </p:pic>
      <p:sp>
        <p:nvSpPr>
          <p:cNvPr id="19" name="Rectangle 18">
            <a:extLst>
              <a:ext uri="{FF2B5EF4-FFF2-40B4-BE49-F238E27FC236}">
                <a16:creationId xmlns:a16="http://schemas.microsoft.com/office/drawing/2014/main" id="{17230658-2744-184D-9491-A4DEC14E49FE}"/>
              </a:ext>
            </a:extLst>
          </p:cNvPr>
          <p:cNvSpPr/>
          <p:nvPr/>
        </p:nvSpPr>
        <p:spPr>
          <a:xfrm>
            <a:off x="1353189" y="2154718"/>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8" name="Rectangle 17">
            <a:extLst>
              <a:ext uri="{FF2B5EF4-FFF2-40B4-BE49-F238E27FC236}">
                <a16:creationId xmlns:a16="http://schemas.microsoft.com/office/drawing/2014/main" id="{4CA1F5A7-E7F2-D541-BB27-5888896FFD71}"/>
              </a:ext>
            </a:extLst>
          </p:cNvPr>
          <p:cNvSpPr/>
          <p:nvPr/>
        </p:nvSpPr>
        <p:spPr>
          <a:xfrm>
            <a:off x="67605" y="86233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4" name="TextBox 13">
            <a:extLst>
              <a:ext uri="{FF2B5EF4-FFF2-40B4-BE49-F238E27FC236}">
                <a16:creationId xmlns:a16="http://schemas.microsoft.com/office/drawing/2014/main" id="{20DF3629-73C7-4E44-98E8-42558E2B744C}"/>
              </a:ext>
            </a:extLst>
          </p:cNvPr>
          <p:cNvSpPr txBox="1"/>
          <p:nvPr/>
        </p:nvSpPr>
        <p:spPr>
          <a:xfrm>
            <a:off x="122029" y="403760"/>
            <a:ext cx="1843790" cy="369332"/>
          </a:xfrm>
          <a:prstGeom prst="rect">
            <a:avLst/>
          </a:prstGeom>
          <a:noFill/>
        </p:spPr>
        <p:txBody>
          <a:bodyPr wrap="square" rtlCol="0">
            <a:spAutoFit/>
          </a:bodyPr>
          <a:lstStyle/>
          <a:p>
            <a:r>
              <a:rPr lang="en-US" dirty="0"/>
              <a:t>Childhood (0-11)</a:t>
            </a:r>
          </a:p>
        </p:txBody>
      </p:sp>
      <p:sp>
        <p:nvSpPr>
          <p:cNvPr id="24" name="TextBox 23">
            <a:extLst>
              <a:ext uri="{FF2B5EF4-FFF2-40B4-BE49-F238E27FC236}">
                <a16:creationId xmlns:a16="http://schemas.microsoft.com/office/drawing/2014/main" id="{F4ECD345-F6C6-B248-8202-32522FA99680}"/>
              </a:ext>
            </a:extLst>
          </p:cNvPr>
          <p:cNvSpPr txBox="1"/>
          <p:nvPr/>
        </p:nvSpPr>
        <p:spPr>
          <a:xfrm rot="5400000">
            <a:off x="607484" y="150407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5" name="TextBox 24">
            <a:extLst>
              <a:ext uri="{FF2B5EF4-FFF2-40B4-BE49-F238E27FC236}">
                <a16:creationId xmlns:a16="http://schemas.microsoft.com/office/drawing/2014/main" id="{20896CFE-3024-7C4D-9F24-ED83A1B31AC3}"/>
              </a:ext>
            </a:extLst>
          </p:cNvPr>
          <p:cNvSpPr txBox="1"/>
          <p:nvPr/>
        </p:nvSpPr>
        <p:spPr>
          <a:xfrm rot="5400000">
            <a:off x="1878182" y="275091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6" name="Rectangle 25">
            <a:extLst>
              <a:ext uri="{FF2B5EF4-FFF2-40B4-BE49-F238E27FC236}">
                <a16:creationId xmlns:a16="http://schemas.microsoft.com/office/drawing/2014/main" id="{3B0865A2-CF10-4841-B170-4BBCF7AF89AA}"/>
              </a:ext>
            </a:extLst>
          </p:cNvPr>
          <p:cNvSpPr/>
          <p:nvPr/>
        </p:nvSpPr>
        <p:spPr>
          <a:xfrm>
            <a:off x="2200183" y="866430"/>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TextBox 26">
            <a:extLst>
              <a:ext uri="{FF2B5EF4-FFF2-40B4-BE49-F238E27FC236}">
                <a16:creationId xmlns:a16="http://schemas.microsoft.com/office/drawing/2014/main" id="{FF91C603-5EB7-B741-8259-52A74E7FA1F6}"/>
              </a:ext>
            </a:extLst>
          </p:cNvPr>
          <p:cNvSpPr txBox="1"/>
          <p:nvPr/>
        </p:nvSpPr>
        <p:spPr>
          <a:xfrm>
            <a:off x="2057662" y="267693"/>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Tree>
    <p:extLst>
      <p:ext uri="{BB962C8B-B14F-4D97-AF65-F5344CB8AC3E}">
        <p14:creationId xmlns:p14="http://schemas.microsoft.com/office/powerpoint/2010/main" val="3597535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D3C3A75-EE91-D343-90BA-EEAFFB1B528F}"/>
              </a:ext>
            </a:extLst>
          </p:cNvPr>
          <p:cNvPicPr>
            <a:picLocks noChangeAspect="1"/>
          </p:cNvPicPr>
          <p:nvPr/>
        </p:nvPicPr>
        <p:blipFill>
          <a:blip r:embed="rId2"/>
          <a:stretch>
            <a:fillRect/>
          </a:stretch>
        </p:blipFill>
        <p:spPr>
          <a:xfrm>
            <a:off x="0" y="2551813"/>
            <a:ext cx="3892907" cy="2725035"/>
          </a:xfrm>
          <a:prstGeom prst="rect">
            <a:avLst/>
          </a:prstGeom>
        </p:spPr>
      </p:pic>
      <p:pic>
        <p:nvPicPr>
          <p:cNvPr id="7" name="Picture 6" descr="Chart, line chart&#10;&#10;Description automatically generated">
            <a:extLst>
              <a:ext uri="{FF2B5EF4-FFF2-40B4-BE49-F238E27FC236}">
                <a16:creationId xmlns:a16="http://schemas.microsoft.com/office/drawing/2014/main" id="{C45F85C8-7E4D-A34A-9AA7-4A70D1A4EAD5}"/>
              </a:ext>
            </a:extLst>
          </p:cNvPr>
          <p:cNvPicPr>
            <a:picLocks noChangeAspect="1"/>
          </p:cNvPicPr>
          <p:nvPr/>
        </p:nvPicPr>
        <p:blipFill>
          <a:blip r:embed="rId3"/>
          <a:stretch>
            <a:fillRect/>
          </a:stretch>
        </p:blipFill>
        <p:spPr>
          <a:xfrm>
            <a:off x="7947860" y="2551813"/>
            <a:ext cx="3892909" cy="2725036"/>
          </a:xfrm>
          <a:prstGeom prst="rect">
            <a:avLst/>
          </a:prstGeom>
        </p:spPr>
      </p:pic>
      <p:pic>
        <p:nvPicPr>
          <p:cNvPr id="9" name="Picture 8" descr="Chart, line chart&#10;&#10;Description automatically generated">
            <a:extLst>
              <a:ext uri="{FF2B5EF4-FFF2-40B4-BE49-F238E27FC236}">
                <a16:creationId xmlns:a16="http://schemas.microsoft.com/office/drawing/2014/main" id="{559C7642-2FD2-0E4B-8BCC-9C96E576D79B}"/>
              </a:ext>
            </a:extLst>
          </p:cNvPr>
          <p:cNvPicPr>
            <a:picLocks noChangeAspect="1"/>
          </p:cNvPicPr>
          <p:nvPr/>
        </p:nvPicPr>
        <p:blipFill>
          <a:blip r:embed="rId4"/>
          <a:stretch>
            <a:fillRect/>
          </a:stretch>
        </p:blipFill>
        <p:spPr>
          <a:xfrm>
            <a:off x="3973929" y="2551813"/>
            <a:ext cx="3892909" cy="2725036"/>
          </a:xfrm>
          <a:prstGeom prst="rect">
            <a:avLst/>
          </a:prstGeom>
        </p:spPr>
      </p:pic>
    </p:spTree>
    <p:extLst>
      <p:ext uri="{BB962C8B-B14F-4D97-AF65-F5344CB8AC3E}">
        <p14:creationId xmlns:p14="http://schemas.microsoft.com/office/powerpoint/2010/main" val="4107867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180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6016</TotalTime>
  <Words>1764</Words>
  <Application>Microsoft Macintosh PowerPoint</Application>
  <PresentationFormat>Widescreen</PresentationFormat>
  <Paragraphs>261</Paragraphs>
  <Slides>50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Microsoft Office User</cp:lastModifiedBy>
  <cp:revision>66</cp:revision>
  <cp:lastPrinted>2022-03-11T01:02:28Z</cp:lastPrinted>
  <dcterms:created xsi:type="dcterms:W3CDTF">2022-01-13T17:11:28Z</dcterms:created>
  <dcterms:modified xsi:type="dcterms:W3CDTF">2022-04-11T16:56:07Z</dcterms:modified>
</cp:coreProperties>
</file>